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68863" cy="42794238"/>
  <p:notesSz cx="6858000" cy="9144000"/>
  <p:defaultTextStyle>
    <a:defPPr>
      <a:defRPr lang="en-US"/>
    </a:defPPr>
    <a:lvl1pPr marL="0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087055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174110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261160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348215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435269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522324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609375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6696429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79">
          <p15:clr>
            <a:srgbClr val="A4A3A4"/>
          </p15:clr>
        </p15:guide>
        <p15:guide id="2" pos="176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329"/>
    <a:srgbClr val="F4A34A"/>
    <a:srgbClr val="939393"/>
    <a:srgbClr val="E3AB0F"/>
    <a:srgbClr val="F5CE3D"/>
    <a:srgbClr val="FF9933"/>
    <a:srgbClr val="2FDF6A"/>
    <a:srgbClr val="329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>
      <p:cViewPr>
        <p:scale>
          <a:sx n="20" d="100"/>
          <a:sy n="20" d="100"/>
        </p:scale>
        <p:origin x="-2634" y="480"/>
      </p:cViewPr>
      <p:guideLst>
        <p:guide orient="horz" pos="13479"/>
        <p:guide pos="176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73047-FBC7-4CEB-90EC-CC06F3340687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8A8F4-CAD8-4581-9637-E65E73926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8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087055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174110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261160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348215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435269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522324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4609375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6696429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25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8A8F4-CAD8-4581-9637-E65E739266A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165" y="13293959"/>
            <a:ext cx="25728534" cy="91730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0330" y="24250070"/>
            <a:ext cx="21188204" cy="109363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7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1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4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3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2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0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96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33" y="27499264"/>
            <a:ext cx="25728534" cy="849941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033" y="18138029"/>
            <a:ext cx="25728534" cy="9361237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7055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174110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116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4pPr>
            <a:lvl5pPr marL="8348215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5pPr>
            <a:lvl6pPr marL="10435269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6pPr>
            <a:lvl7pPr marL="12522324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7pPr>
            <a:lvl8pPr marL="14609375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8pPr>
            <a:lvl9pPr marL="16696429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443" y="9985326"/>
            <a:ext cx="13368748" cy="28242219"/>
          </a:xfrm>
        </p:spPr>
        <p:txBody>
          <a:bodyPr/>
          <a:lstStyle>
            <a:lvl1pPr>
              <a:defRPr sz="12600"/>
            </a:lvl1pPr>
            <a:lvl2pPr>
              <a:defRPr sz="10900"/>
            </a:lvl2pPr>
            <a:lvl3pPr>
              <a:defRPr sz="92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6672" y="9985326"/>
            <a:ext cx="13368748" cy="28242219"/>
          </a:xfrm>
        </p:spPr>
        <p:txBody>
          <a:bodyPr/>
          <a:lstStyle>
            <a:lvl1pPr>
              <a:defRPr sz="12600"/>
            </a:lvl1pPr>
            <a:lvl2pPr>
              <a:defRPr sz="10900"/>
            </a:lvl2pPr>
            <a:lvl3pPr>
              <a:defRPr sz="92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446" y="9579177"/>
            <a:ext cx="13374004" cy="3992146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7055" indent="0">
              <a:buNone/>
              <a:defRPr sz="9200" b="1"/>
            </a:lvl2pPr>
            <a:lvl3pPr marL="4174110" indent="0">
              <a:buNone/>
              <a:defRPr sz="8300" b="1"/>
            </a:lvl3pPr>
            <a:lvl4pPr marL="6261160" indent="0">
              <a:buNone/>
              <a:defRPr sz="7400" b="1"/>
            </a:lvl4pPr>
            <a:lvl5pPr marL="8348215" indent="0">
              <a:buNone/>
              <a:defRPr sz="7400" b="1"/>
            </a:lvl5pPr>
            <a:lvl6pPr marL="10435269" indent="0">
              <a:buNone/>
              <a:defRPr sz="7400" b="1"/>
            </a:lvl6pPr>
            <a:lvl7pPr marL="12522324" indent="0">
              <a:buNone/>
              <a:defRPr sz="7400" b="1"/>
            </a:lvl7pPr>
            <a:lvl8pPr marL="14609375" indent="0">
              <a:buNone/>
              <a:defRPr sz="7400" b="1"/>
            </a:lvl8pPr>
            <a:lvl9pPr marL="16696429" indent="0">
              <a:buNone/>
              <a:defRPr sz="7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446" y="13571321"/>
            <a:ext cx="13374004" cy="24656220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3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6165" y="9579177"/>
            <a:ext cx="13379257" cy="3992146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7055" indent="0">
              <a:buNone/>
              <a:defRPr sz="9200" b="1"/>
            </a:lvl2pPr>
            <a:lvl3pPr marL="4174110" indent="0">
              <a:buNone/>
              <a:defRPr sz="8300" b="1"/>
            </a:lvl3pPr>
            <a:lvl4pPr marL="6261160" indent="0">
              <a:buNone/>
              <a:defRPr sz="7400" b="1"/>
            </a:lvl4pPr>
            <a:lvl5pPr marL="8348215" indent="0">
              <a:buNone/>
              <a:defRPr sz="7400" b="1"/>
            </a:lvl5pPr>
            <a:lvl6pPr marL="10435269" indent="0">
              <a:buNone/>
              <a:defRPr sz="7400" b="1"/>
            </a:lvl6pPr>
            <a:lvl7pPr marL="12522324" indent="0">
              <a:buNone/>
              <a:defRPr sz="7400" b="1"/>
            </a:lvl7pPr>
            <a:lvl8pPr marL="14609375" indent="0">
              <a:buNone/>
              <a:defRPr sz="7400" b="1"/>
            </a:lvl8pPr>
            <a:lvl9pPr marL="16696429" indent="0">
              <a:buNone/>
              <a:defRPr sz="7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6165" y="13571321"/>
            <a:ext cx="13379257" cy="24656220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3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446" y="1703845"/>
            <a:ext cx="9958248" cy="725124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4287" y="1703849"/>
            <a:ext cx="16921133" cy="36523698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446" y="8955094"/>
            <a:ext cx="9958248" cy="29272451"/>
          </a:xfrm>
        </p:spPr>
        <p:txBody>
          <a:bodyPr/>
          <a:lstStyle>
            <a:lvl1pPr marL="0" indent="0">
              <a:buNone/>
              <a:defRPr sz="6500"/>
            </a:lvl1pPr>
            <a:lvl2pPr marL="2087055" indent="0">
              <a:buNone/>
              <a:defRPr sz="5700"/>
            </a:lvl2pPr>
            <a:lvl3pPr marL="4174110" indent="0">
              <a:buNone/>
              <a:defRPr sz="4800"/>
            </a:lvl3pPr>
            <a:lvl4pPr marL="6261160" indent="0">
              <a:buNone/>
              <a:defRPr sz="3900"/>
            </a:lvl4pPr>
            <a:lvl5pPr marL="8348215" indent="0">
              <a:buNone/>
              <a:defRPr sz="3900"/>
            </a:lvl5pPr>
            <a:lvl6pPr marL="10435269" indent="0">
              <a:buNone/>
              <a:defRPr sz="3900"/>
            </a:lvl6pPr>
            <a:lvl7pPr marL="12522324" indent="0">
              <a:buNone/>
              <a:defRPr sz="3900"/>
            </a:lvl7pPr>
            <a:lvl8pPr marL="14609375" indent="0">
              <a:buNone/>
              <a:defRPr sz="3900"/>
            </a:lvl8pPr>
            <a:lvl9pPr marL="16696429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909" y="29955969"/>
            <a:ext cx="18161318" cy="3536469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2909" y="3823742"/>
            <a:ext cx="18161318" cy="25676543"/>
          </a:xfrm>
        </p:spPr>
        <p:txBody>
          <a:bodyPr/>
          <a:lstStyle>
            <a:lvl1pPr marL="0" indent="0">
              <a:buNone/>
              <a:defRPr sz="14400"/>
            </a:lvl1pPr>
            <a:lvl2pPr marL="2087055" indent="0">
              <a:buNone/>
              <a:defRPr sz="12600"/>
            </a:lvl2pPr>
            <a:lvl3pPr marL="4174110" indent="0">
              <a:buNone/>
              <a:defRPr sz="10900"/>
            </a:lvl3pPr>
            <a:lvl4pPr marL="6261160" indent="0">
              <a:buNone/>
              <a:defRPr sz="9200"/>
            </a:lvl4pPr>
            <a:lvl5pPr marL="8348215" indent="0">
              <a:buNone/>
              <a:defRPr sz="9200"/>
            </a:lvl5pPr>
            <a:lvl6pPr marL="10435269" indent="0">
              <a:buNone/>
              <a:defRPr sz="9200"/>
            </a:lvl6pPr>
            <a:lvl7pPr marL="12522324" indent="0">
              <a:buNone/>
              <a:defRPr sz="9200"/>
            </a:lvl7pPr>
            <a:lvl8pPr marL="14609375" indent="0">
              <a:buNone/>
              <a:defRPr sz="9200"/>
            </a:lvl8pPr>
            <a:lvl9pPr marL="16696429" indent="0">
              <a:buNone/>
              <a:defRPr sz="92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909" y="33492440"/>
            <a:ext cx="18161318" cy="5022374"/>
          </a:xfrm>
        </p:spPr>
        <p:txBody>
          <a:bodyPr/>
          <a:lstStyle>
            <a:lvl1pPr marL="0" indent="0">
              <a:buNone/>
              <a:defRPr sz="6500"/>
            </a:lvl1pPr>
            <a:lvl2pPr marL="2087055" indent="0">
              <a:buNone/>
              <a:defRPr sz="5700"/>
            </a:lvl2pPr>
            <a:lvl3pPr marL="4174110" indent="0">
              <a:buNone/>
              <a:defRPr sz="4800"/>
            </a:lvl3pPr>
            <a:lvl4pPr marL="6261160" indent="0">
              <a:buNone/>
              <a:defRPr sz="3900"/>
            </a:lvl4pPr>
            <a:lvl5pPr marL="8348215" indent="0">
              <a:buNone/>
              <a:defRPr sz="3900"/>
            </a:lvl5pPr>
            <a:lvl6pPr marL="10435269" indent="0">
              <a:buNone/>
              <a:defRPr sz="3900"/>
            </a:lvl6pPr>
            <a:lvl7pPr marL="12522324" indent="0">
              <a:buNone/>
              <a:defRPr sz="3900"/>
            </a:lvl7pPr>
            <a:lvl8pPr marL="14609375" indent="0">
              <a:buNone/>
              <a:defRPr sz="3900"/>
            </a:lvl8pPr>
            <a:lvl9pPr marL="16696429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4926" y="1713759"/>
            <a:ext cx="6810494" cy="36513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443" y="1713759"/>
            <a:ext cx="19927001" cy="365137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halkSketch/>
                    </a14:imgEffect>
                  </a14:imgLayer>
                </a14:imgProps>
              </a:ext>
            </a:extLst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443" y="1713752"/>
            <a:ext cx="27241977" cy="7132373"/>
          </a:xfrm>
          <a:prstGeom prst="rect">
            <a:avLst/>
          </a:prstGeom>
        </p:spPr>
        <p:txBody>
          <a:bodyPr vert="horz" lIns="417412" tIns="208706" rIns="417412" bIns="20870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443" y="9985326"/>
            <a:ext cx="27241977" cy="28242219"/>
          </a:xfrm>
          <a:prstGeom prst="rect">
            <a:avLst/>
          </a:prstGeom>
        </p:spPr>
        <p:txBody>
          <a:bodyPr vert="horz" lIns="417412" tIns="208706" rIns="417412" bIns="20870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443" y="39663923"/>
            <a:ext cx="7062735" cy="2278398"/>
          </a:xfrm>
          <a:prstGeom prst="rect">
            <a:avLst/>
          </a:prstGeom>
        </p:spPr>
        <p:txBody>
          <a:bodyPr vert="horz" lIns="417412" tIns="208706" rIns="417412" bIns="208706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1862" y="39663923"/>
            <a:ext cx="9585140" cy="2278398"/>
          </a:xfrm>
          <a:prstGeom prst="rect">
            <a:avLst/>
          </a:prstGeom>
        </p:spPr>
        <p:txBody>
          <a:bodyPr vert="horz" lIns="417412" tIns="208706" rIns="417412" bIns="208706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2685" y="39663923"/>
            <a:ext cx="7062735" cy="2278398"/>
          </a:xfrm>
          <a:prstGeom prst="rect">
            <a:avLst/>
          </a:prstGeom>
        </p:spPr>
        <p:txBody>
          <a:bodyPr vert="horz" lIns="417412" tIns="208706" rIns="417412" bIns="208706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4110" rtl="0" eaLnBrk="1" latinLnBrk="0" hangingPunct="1">
        <a:spcBef>
          <a:spcPct val="0"/>
        </a:spcBef>
        <a:buNone/>
        <a:defRPr sz="2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292" indent="-1565292" algn="l" defTabSz="4174110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91463" indent="-1304409" algn="l" defTabSz="4174110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217635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4689" indent="-1043525" algn="l" defTabSz="4174110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1744" indent="-1043525" algn="l" defTabSz="4174110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78795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5849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2904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39959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055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74110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261160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48215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5269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2324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609375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6429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27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</a:extLst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1231" y="15910719"/>
            <a:ext cx="28403199" cy="2819400"/>
          </a:xfrm>
          <a:prstGeom prst="roundRect">
            <a:avLst/>
          </a:prstGeom>
          <a:ln w="152400">
            <a:solidFill>
              <a:srgbClr val="1F7329"/>
            </a:solidFill>
          </a:ln>
        </p:spPr>
        <p:txBody>
          <a:bodyPr lIns="89981" tIns="46791" rIns="89981" bIns="46791" anchor="ctr">
            <a:noAutofit/>
          </a:bodyPr>
          <a:lstStyle/>
          <a:p>
            <a:pPr algn="just"/>
            <a:r>
              <a:rPr lang="en-GB" sz="6100" b="1" dirty="0"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en-GB" sz="5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6961" y="19415788"/>
            <a:ext cx="28261965" cy="1134149"/>
          </a:xfrm>
          <a:prstGeom prst="roundRect">
            <a:avLst/>
          </a:prstGeom>
          <a:ln w="152400">
            <a:solidFill>
              <a:srgbClr val="1F7329"/>
            </a:solidFill>
          </a:ln>
        </p:spPr>
        <p:txBody>
          <a:bodyPr wrap="square" lIns="89981" tIns="46791" rIns="89981" bIns="46791">
            <a:spAutoFit/>
          </a:bodyPr>
          <a:lstStyle/>
          <a:p>
            <a:pPr algn="just"/>
            <a:r>
              <a:rPr lang="vi-VN" sz="6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</a:t>
            </a:r>
            <a:r>
              <a:rPr lang="en-US" sz="6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TION</a:t>
            </a:r>
            <a:r>
              <a:rPr lang="vi-VN" sz="6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5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3502" y1="25515" x2="30591" y2="25000"/>
                        <a14:foregroundMark x1="31013" y1="25515" x2="31435" y2="40077"/>
                        <a14:foregroundMark x1="13502" y1="40851" x2="13502" y2="40851"/>
                        <a14:foregroundMark x1="13502" y1="41237" x2="31435" y2="41108"/>
                        <a14:foregroundMark x1="13080" y1="25773" x2="13080" y2="40077"/>
                        <a14:foregroundMark x1="19620" y1="28608" x2="18776" y2="39562"/>
                        <a14:foregroundMark x1="77004" y1="27835" x2="76160" y2="40077"/>
                        <a14:foregroundMark x1="28270" y1="52320" x2="34388" y2="59278"/>
                        <a14:foregroundMark x1="69620" y1="52320" x2="66667" y2="59536"/>
                        <a14:foregroundMark x1="51477" y1="65979" x2="51055" y2="81314"/>
                        <a14:foregroundMark x1="87553" y1="74485" x2="89662" y2="95232"/>
                        <a14:foregroundMark x1="84599" y1="90077" x2="84599" y2="90077"/>
                        <a14:foregroundMark x1="92827" y1="78222" x2="93249" y2="85825"/>
                        <a14:foregroundMark x1="85443" y1="97552" x2="79325" y2="77835"/>
                        <a14:foregroundMark x1="78481" y1="90206" x2="24895" y2="93299"/>
                        <a14:foregroundMark x1="2743" y1="84021" x2="25316" y2="89046"/>
                        <a14:foregroundMark x1="10549" y1="75773" x2="24051" y2="82732"/>
                        <a14:foregroundMark x1="6962" y1="91495" x2="14557" y2="96005"/>
                        <a14:foregroundMark x1="71519" y1="25773" x2="85021" y2="25515"/>
                        <a14:foregroundMark x1="51055" y1="20747" x2="49789" y2="15593"/>
                        <a14:foregroundMark x1="54852" y1="21521" x2="62236" y2="21521"/>
                        <a14:foregroundMark x1="82278" y1="7861" x2="91561" y2="7861"/>
                        <a14:foregroundMark x1="22363" y1="6314" x2="10127" y2="7088"/>
                        <a14:backgroundMark x1="7595" y1="6830" x2="49367" y2="0"/>
                        <a14:backgroundMark x1="7806" y1="6830" x2="7595" y2="8376"/>
                        <a14:backgroundMark x1="7595" y1="8505" x2="29747" y2="11469"/>
                        <a14:backgroundMark x1="29747" y1="11340" x2="29747" y2="11340"/>
                        <a14:backgroundMark x1="29747" y1="11340" x2="28692" y2="21778"/>
                        <a14:backgroundMark x1="28270" y1="21907" x2="6751" y2="21907"/>
                        <a14:backgroundMark x1="92194" y1="6830" x2="49789" y2="0"/>
                        <a14:backgroundMark x1="91983" y1="6830" x2="91983" y2="6830"/>
                        <a14:backgroundMark x1="91983" y1="6959" x2="92405" y2="8376"/>
                        <a14:backgroundMark x1="92194" y1="8376" x2="92194" y2="8376"/>
                        <a14:backgroundMark x1="92194" y1="8376" x2="70253" y2="11469"/>
                        <a14:backgroundMark x1="70253" y1="11469" x2="70253" y2="11469"/>
                        <a14:backgroundMark x1="70675" y1="11469" x2="71519" y2="21392"/>
                        <a14:backgroundMark x1="15401" y1="82216" x2="15401" y2="82216"/>
                        <a14:backgroundMark x1="84599" y1="82990" x2="84599" y2="82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31" y="975520"/>
            <a:ext cx="2162969" cy="34289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7031" y="670722"/>
            <a:ext cx="18772084" cy="4785905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/>
          <a:p>
            <a:pPr algn="ctr"/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MOLDOVA STATE </a:t>
            </a:r>
            <a:r>
              <a:rPr lang="en-US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  <a:p>
            <a:pPr algn="ctr"/>
            <a:r>
              <a:rPr 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INSTITUTE NAME           </a:t>
            </a:r>
          </a:p>
          <a:p>
            <a:pPr algn="ctr"/>
            <a:r>
              <a:rPr 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Scientific Research Laboratory</a:t>
            </a:r>
          </a:p>
          <a:p>
            <a:pPr algn="ctr"/>
            <a:r>
              <a:rPr 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  <a:endParaRPr lang="en-US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3600"/>
              </a:spcAft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lexei M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ateevici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MD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u, Republic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of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 Moldova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(+373)  ________;  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mail: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</a:t>
            </a:r>
            <a:endParaRPr lang="ru-RU" sz="4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6962" y="13520485"/>
            <a:ext cx="28260672" cy="1399634"/>
          </a:xfrm>
          <a:prstGeom prst="rect">
            <a:avLst/>
          </a:prstGeom>
          <a:noFill/>
          <a:ln w="152400">
            <a:solidFill>
              <a:srgbClr val="1F7329"/>
            </a:solidFill>
          </a:ln>
        </p:spPr>
        <p:txBody>
          <a:bodyPr wrap="square" lIns="91420" tIns="46791" rIns="91420" bIns="45710" rtlCol="0" anchor="ctr">
            <a:noAutofit/>
          </a:bodyPr>
          <a:lstStyle/>
          <a:p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APPLICATION FIELDS</a:t>
            </a:r>
            <a:r>
              <a:rPr lang="en-GB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1230" y="9830921"/>
            <a:ext cx="28346395" cy="1126798"/>
          </a:xfrm>
          <a:prstGeom prst="rect">
            <a:avLst/>
          </a:prstGeom>
          <a:noFill/>
        </p:spPr>
        <p:txBody>
          <a:bodyPr wrap="square" lIns="91420" tIns="46791" rIns="91420" bIns="45710" rtlCol="0">
            <a:noAutofit/>
          </a:bodyPr>
          <a:lstStyle/>
          <a:p>
            <a:r>
              <a:rPr lang="en-US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PATENT, PATENT APPLICATION OR RESEARCH PROJECT NUMBER: </a:t>
            </a:r>
            <a:endParaRPr lang="en-US" sz="6100" b="1" dirty="0"/>
          </a:p>
        </p:txBody>
      </p:sp>
      <p:pic>
        <p:nvPicPr>
          <p:cNvPr id="12" name="Picture 2" descr="C:\Users\Rectorat\Desktop\Poster\HR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7621" y="1204119"/>
            <a:ext cx="3701410" cy="281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Placeholder 1"/>
          <p:cNvSpPr txBox="1">
            <a:spLocks/>
          </p:cNvSpPr>
          <p:nvPr/>
        </p:nvSpPr>
        <p:spPr>
          <a:xfrm>
            <a:off x="-105570" y="6157118"/>
            <a:ext cx="30438727" cy="2895601"/>
          </a:xfrm>
          <a:prstGeom prst="rect">
            <a:avLst/>
          </a:prstGeom>
          <a:solidFill>
            <a:srgbClr val="1F7329"/>
          </a:solidFill>
        </p:spPr>
        <p:txBody>
          <a:bodyPr vert="horz" lIns="89981" tIns="46791" rIns="89981" bIns="46791" rtlCol="0" anchor="ctr">
            <a:noAutofit/>
          </a:bodyPr>
          <a:lstStyle>
            <a:lvl1pPr algn="ctr" defTabSz="4174968" rtl="0" eaLnBrk="1" latinLnBrk="0" hangingPunct="1">
              <a:spcBef>
                <a:spcPct val="0"/>
              </a:spcBef>
              <a:buNone/>
              <a:defRPr sz="20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400" b="1" dirty="0" smtClean="0">
                <a:latin typeface="Arial" pitchFamily="34" charset="0"/>
                <a:cs typeface="Arial" pitchFamily="34" charset="0"/>
              </a:rPr>
              <a:t>INVENTION OR </a:t>
            </a:r>
            <a:r>
              <a:rPr lang="en-US" sz="7400" b="1" dirty="0">
                <a:latin typeface="Arial" pitchFamily="34" charset="0"/>
                <a:cs typeface="Arial" pitchFamily="34" charset="0"/>
              </a:rPr>
              <a:t>RESEARCH </a:t>
            </a:r>
            <a:r>
              <a:rPr lang="en-US" sz="7400" b="1" dirty="0" smtClean="0">
                <a:latin typeface="Arial" pitchFamily="34" charset="0"/>
                <a:cs typeface="Arial" pitchFamily="34" charset="0"/>
              </a:rPr>
              <a:t>PROJECT NAME</a:t>
            </a:r>
            <a:endParaRPr lang="ru-RU" sz="7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6961" y="32674719"/>
            <a:ext cx="28317469" cy="1140715"/>
          </a:xfrm>
          <a:prstGeom prst="roundRect">
            <a:avLst/>
          </a:prstGeom>
          <a:noFill/>
          <a:ln w="152400">
            <a:solidFill>
              <a:srgbClr val="1F7329"/>
            </a:solidFill>
          </a:ln>
        </p:spPr>
        <p:txBody>
          <a:bodyPr wrap="square" lIns="91420" tIns="45710" rIns="89981" bIns="45710" rtlCol="0">
            <a:spAutoFit/>
          </a:bodyPr>
          <a:lstStyle/>
          <a:p>
            <a:pPr algn="just"/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  <a:r>
              <a:rPr lang="en-US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62527" y="38846919"/>
            <a:ext cx="28345100" cy="1097923"/>
          </a:xfrm>
          <a:prstGeom prst="roundRect">
            <a:avLst/>
          </a:prstGeom>
          <a:ln w="152400">
            <a:solidFill>
              <a:srgbClr val="1F7329"/>
            </a:solidFill>
          </a:ln>
        </p:spPr>
        <p:txBody>
          <a:bodyPr vert="horz" lIns="89981" tIns="46791" rIns="89981" bIns="46791" rtlCol="0" anchor="t">
            <a:normAutofit fontScale="97500" lnSpcReduction="10000"/>
          </a:bodyPr>
          <a:lstStyle>
            <a:lvl1pPr algn="ctr" defTabSz="4174968" rtl="0" eaLnBrk="1" latinLnBrk="0" hangingPunct="1">
              <a:spcBef>
                <a:spcPct val="0"/>
              </a:spcBef>
              <a:buNone/>
              <a:defRPr sz="20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6100" b="1" dirty="0">
                <a:latin typeface="Arial" panose="020B0604020202020204" pitchFamily="34" charset="0"/>
                <a:cs typeface="Arial" panose="020B0604020202020204" pitchFamily="34" charset="0"/>
              </a:rPr>
              <a:t>IMPLEMENTA</a:t>
            </a:r>
            <a:r>
              <a:rPr lang="ro-RO" sz="6100" b="1" dirty="0">
                <a:latin typeface="Arial" panose="020B0604020202020204" pitchFamily="34" charset="0"/>
                <a:cs typeface="Arial" panose="020B0604020202020204" pitchFamily="34" charset="0"/>
              </a:rPr>
              <a:t>TION </a:t>
            </a:r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</a:t>
            </a:r>
            <a:r>
              <a:rPr lang="ro-RO" sz="6100" b="1" dirty="0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ro-RO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Rectangle 57"/>
          <p:cNvSpPr>
            <a:spLocks noChangeArrowheads="1"/>
          </p:cNvSpPr>
          <p:nvPr/>
        </p:nvSpPr>
        <p:spPr bwMode="auto">
          <a:xfrm>
            <a:off x="152399" y="-532387"/>
            <a:ext cx="184690" cy="13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0" tIns="45710" rIns="91420" bIns="4571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6" name="Rectangle 91"/>
          <p:cNvSpPr>
            <a:spLocks noChangeArrowheads="1"/>
          </p:cNvSpPr>
          <p:nvPr/>
        </p:nvSpPr>
        <p:spPr bwMode="auto">
          <a:xfrm>
            <a:off x="152399" y="-532387"/>
            <a:ext cx="184690" cy="13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0" tIns="45710" rIns="91420" bIns="4571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61230" y="11541185"/>
            <a:ext cx="28403199" cy="1016734"/>
          </a:xfrm>
          <a:prstGeom prst="rect">
            <a:avLst/>
          </a:prstGeom>
          <a:noFill/>
        </p:spPr>
        <p:txBody>
          <a:bodyPr wrap="square" lIns="91420" tIns="46791" rIns="91420" bIns="45710" rtlCol="0" anchor="t">
            <a:spAutoFit/>
          </a:bodyPr>
          <a:lstStyle/>
          <a:p>
            <a:pPr marL="4037769" indent="-4037769"/>
            <a:r>
              <a:rPr lang="ro-RO" sz="6000" b="1" dirty="0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o-RO" sz="6000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ustomShape 8"/>
          <p:cNvSpPr/>
          <p:nvPr/>
        </p:nvSpPr>
        <p:spPr>
          <a:xfrm>
            <a:off x="961231" y="40599519"/>
            <a:ext cx="28403200" cy="16764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1F7329"/>
            </a:solidFill>
            <a:round/>
          </a:ln>
          <a:effectLst/>
        </p:spPr>
        <p:txBody>
          <a:bodyPr lIns="89981" tIns="46791" rIns="89981" bIns="46791">
            <a:noAutofit/>
          </a:bodyPr>
          <a:lstStyle/>
          <a:p>
            <a:pPr algn="just" defTabSz="914210">
              <a:defRPr/>
            </a:pPr>
            <a:r>
              <a:rPr lang="en-US" sz="6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r>
              <a:rPr lang="en-US" sz="6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6000" kern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954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80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AIM: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Rectorat</dc:creator>
  <cp:lastModifiedBy>CP1</cp:lastModifiedBy>
  <cp:revision>234</cp:revision>
  <dcterms:created xsi:type="dcterms:W3CDTF">2006-08-16T00:00:00Z</dcterms:created>
  <dcterms:modified xsi:type="dcterms:W3CDTF">2025-01-23T20:15:49Z</dcterms:modified>
</cp:coreProperties>
</file>