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Stil luminos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932D064-1F94-5D36-24E6-AF60E4916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1C1DA784-8245-0EDB-277D-AB91D7F28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8A28E9E9-A732-E0F8-3728-3AB8EF31A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BDCA1D9-EDC4-4E89-BF8A-73C405AE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BCB396BE-90D4-A4C3-BA22-044A6058F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4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85595B4-ED85-E1EE-B74C-2293CF232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EF769E5-96C1-3C13-F1A4-A84054806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A9EBC533-BC71-7E52-0E39-79A8A256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1F074FD-CE2B-BE1D-86E1-E39543A51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1E6CD0F7-9FBE-0138-85A5-F6AB758D3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6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C37179D-D265-D1CC-53D3-111B053B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2813D0E6-D902-CF97-CA1F-F2C13C137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587E89C3-851B-527F-1272-65779C252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8EDEDB0B-1908-8A0E-A324-06A5EF0F3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9DB2AB02-DE7A-DD3B-3F61-533C324B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0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FDC126A-120A-0DF9-DC47-331794239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68D04F5D-EAB8-3548-0D5B-9428AB5510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29C1140C-5F43-AC31-9100-8DA858ED2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16D4798D-A483-5676-A9B5-99BB43BD5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2B2CB8C4-3AAF-F923-29E2-7F041294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D513E0C5-CF41-19F5-BDE4-8D801EC88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4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3348A23-5433-2EE5-E0E9-3A5BB2FF5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FCBCEAF7-E2FF-4FF8-7D75-2DE84A031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AE2F024C-43F5-B26E-D547-FD314B61A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29EAD142-1B27-946A-FE69-2C35BE0450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0881329B-E410-4DF3-76F9-97A437BFEE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E06B2E5C-E56F-E62A-EF82-374267D8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5B40B1C5-83CE-9301-F713-1B4795179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5520ED2C-2A25-F3DE-2A40-C77AAEBE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6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10FCDFE-967C-34C8-654D-2FEF37AE7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A538D13A-9AE0-BA35-5021-7E3A9FEAA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0D6F1AB3-F9DE-D47B-1B13-C41F1B4CD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AC59C7D2-F592-F10B-E861-713A9B973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4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B41A5840-9B5E-263A-E0F4-D6084E74F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FB7FE6CB-EEC5-7D11-4BAA-85B0838B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CA830C06-31DE-756A-9799-D402F8AA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00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EB0089C-0847-727C-0F56-95FB02CF6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E887DD4-A95C-A01E-953F-2F62FEECB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24BC6347-7A91-A7BD-216A-F1349BB24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98DA8709-09DB-E8BA-5DCB-C576CD34C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823DB77E-DA64-6D47-DD29-9A71D71BF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68891E88-2DA2-362F-1AF3-869BE3379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2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BC25883-2FF8-98C6-5DC9-795D1DCF6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836F98A2-8204-B040-5239-A03284681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771D89A7-DAE5-C611-55C4-1248C08D7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9E3CE272-AA08-ED38-4AE6-02871EFD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81B6768A-591D-B52E-C52B-D3C04C86A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D0F3BA42-06C1-8A41-09D0-57DEE563C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19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09E1B5C-7200-DAE8-94F8-263BC14F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7965E947-33E5-3048-88CE-707EF89FE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478EE4F2-CACD-742A-8F12-88B51162B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91F45316-E03C-78F3-3646-B1EFC53E7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6C0EE80E-1591-6A21-4863-FAFB2B795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67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610F888F-9F10-19BC-132C-14900E4378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35F57F9B-4A2F-6686-C0CC-30199073D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E1CA7247-EBEF-547B-6A1F-3FFA01217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AD4B18B6-D966-86A5-3B19-841C992DC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928C7CCC-AAED-4A7A-8520-5FA0F6740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8945A3FD-6DFB-B6CA-8B4E-63FE66C4F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37F028C-51EB-874C-6323-2D233AD74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5A3883E6-4AF2-6AF6-17FE-146F8E4FD8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C6A8E-1DE4-4E47-BF45-8B1DA8FC5E1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C0CFD4D-9B3F-89B9-5308-CCE57404C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D9EC709F-F0F1-5D8E-19A0-F2F7E6936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C62C2-DFEF-4CAD-B06A-4FE77A50F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0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9EA9728B-0934-4CAB-8A26-83BF2C797D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9413"/>
            <a:ext cx="10807039" cy="6858000"/>
          </a:xfrm>
          <a:prstGeom prst="rect">
            <a:avLst/>
          </a:prstGeom>
        </p:spPr>
      </p:pic>
      <p:sp>
        <p:nvSpPr>
          <p:cNvPr id="7" name="Titlu 1"/>
          <p:cNvSpPr txBox="1">
            <a:spLocks/>
          </p:cNvSpPr>
          <p:nvPr/>
        </p:nvSpPr>
        <p:spPr>
          <a:xfrm>
            <a:off x="10385293" y="5658611"/>
            <a:ext cx="2339049" cy="864096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o-RO" sz="1867" b="1" dirty="0">
                <a:latin typeface="Antonio" panose="02000503000000000000" pitchFamily="2" charset="0"/>
              </a:rPr>
              <a:t>UNIVERSITATEA </a:t>
            </a:r>
            <a:br>
              <a:rPr lang="ro-RO" sz="1867" b="1" dirty="0">
                <a:latin typeface="Antonio" panose="02000503000000000000" pitchFamily="2" charset="0"/>
              </a:rPr>
            </a:br>
            <a:r>
              <a:rPr lang="ro-RO" sz="1867" b="1" dirty="0">
                <a:latin typeface="Antonio" panose="02000503000000000000" pitchFamily="2" charset="0"/>
              </a:rPr>
              <a:t>DE STAT</a:t>
            </a:r>
            <a:br>
              <a:rPr lang="ro-RO" sz="1867" b="1" dirty="0">
                <a:latin typeface="Antonio" panose="02000503000000000000" pitchFamily="2" charset="0"/>
              </a:rPr>
            </a:br>
            <a:r>
              <a:rPr lang="ro-RO" sz="1867" b="1" dirty="0">
                <a:latin typeface="Antonio" panose="02000503000000000000" pitchFamily="2" charset="0"/>
              </a:rPr>
              <a:t>DIN MOLDOVA</a:t>
            </a:r>
          </a:p>
        </p:txBody>
      </p:sp>
      <p:pic>
        <p:nvPicPr>
          <p:cNvPr id="9" name="Imagine 8" descr="O imagine care conține text, miniatură&#10;&#10;Descriere generată automat">
            <a:extLst>
              <a:ext uri="{FF2B5EF4-FFF2-40B4-BE49-F238E27FC236}">
                <a16:creationId xmlns:a16="http://schemas.microsoft.com/office/drawing/2014/main" id="{06DA492A-8F21-346B-1A30-257B624B7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103" y="5562601"/>
            <a:ext cx="588211" cy="1016001"/>
          </a:xfrm>
          <a:prstGeom prst="rect">
            <a:avLst/>
          </a:prstGeom>
        </p:spPr>
      </p:pic>
      <p:graphicFrame>
        <p:nvGraphicFramePr>
          <p:cNvPr id="8" name="Tabel 9">
            <a:extLst>
              <a:ext uri="{FF2B5EF4-FFF2-40B4-BE49-F238E27FC236}">
                <a16:creationId xmlns:a16="http://schemas.microsoft.com/office/drawing/2014/main" id="{A297C295-5C01-A8F3-B86F-9096B00B7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616165"/>
              </p:ext>
            </p:extLst>
          </p:nvPr>
        </p:nvGraphicFramePr>
        <p:xfrm>
          <a:off x="100950" y="1076961"/>
          <a:ext cx="8127999" cy="39370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578763">
                  <a:extLst>
                    <a:ext uri="{9D8B030D-6E8A-4147-A177-3AD203B41FA5}">
                      <a16:colId xmlns:a16="http://schemas.microsoft.com/office/drawing/2014/main" val="3899322677"/>
                    </a:ext>
                  </a:extLst>
                </a:gridCol>
                <a:gridCol w="4015408">
                  <a:extLst>
                    <a:ext uri="{9D8B030D-6E8A-4147-A177-3AD203B41FA5}">
                      <a16:colId xmlns:a16="http://schemas.microsoft.com/office/drawing/2014/main" val="1068569848"/>
                    </a:ext>
                  </a:extLst>
                </a:gridCol>
                <a:gridCol w="2533828">
                  <a:extLst>
                    <a:ext uri="{9D8B030D-6E8A-4147-A177-3AD203B41FA5}">
                      <a16:colId xmlns:a16="http://schemas.microsoft.com/office/drawing/2014/main" val="463956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Ora </a:t>
                      </a:r>
                      <a:endParaRPr lang="en-US" sz="2800" b="1" i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Activitatea</a:t>
                      </a:r>
                      <a:r>
                        <a:rPr lang="en-US" sz="1800" b="1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 </a:t>
                      </a:r>
                      <a:endParaRPr lang="en-US" sz="2800" b="1" i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Locul</a:t>
                      </a:r>
                      <a:r>
                        <a:rPr lang="en-US" sz="1800" b="1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1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desfășurării</a:t>
                      </a:r>
                      <a:r>
                        <a:rPr lang="en-US" sz="1800" b="1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 </a:t>
                      </a:r>
                      <a:endParaRPr lang="en-US" sz="2800" b="1" i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61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endParaRPr lang="en-US" sz="18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  <a:p>
                      <a:pPr algn="ctr" rtl="0" fontAlgn="base"/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09.30 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Bun </a:t>
                      </a:r>
                      <a:r>
                        <a:rPr lang="en-US" sz="1800" b="1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venit</a:t>
                      </a:r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la USM!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en-US" sz="1800" b="1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Cariera</a:t>
                      </a:r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ta </a:t>
                      </a:r>
                      <a:r>
                        <a:rPr lang="en-US" sz="1800" b="1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începe</a:t>
                      </a:r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1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aici</a:t>
                      </a:r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!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Salutul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participanților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de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către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  </a:t>
                      </a:r>
                    </a:p>
                    <a:p>
                      <a:pPr algn="ctr" rtl="0" fontAlgn="base"/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Rectorul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USM Igor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Șarov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, dr. conf., univ.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pt-BR" sz="18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  <a:p>
                      <a:pPr algn="ctr" rtl="0" fontAlgn="base"/>
                      <a:r>
                        <a:rPr lang="pt-BR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Aula „Regina Maria” 137  </a:t>
                      </a:r>
                    </a:p>
                    <a:p>
                      <a:pPr algn="ctr" rtl="0" fontAlgn="base"/>
                      <a:r>
                        <a:rPr lang="pt-BR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Bloc Central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endParaRPr lang="en-US" sz="18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  <a:p>
                      <a:pPr algn="ctr" rtl="0" fontAlgn="base"/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11.00 – 13.00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8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  <a:p>
                      <a:pPr algn="ctr" rtl="0" fontAlgn="base"/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Activități </a:t>
                      </a:r>
                      <a:r>
                        <a:rPr lang="en-US" sz="1800" b="1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în</a:t>
                      </a:r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1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cadrul</a:t>
                      </a:r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1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facultăților</a:t>
                      </a:r>
                      <a:r>
                        <a:rPr lang="en-US" sz="1800" b="1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: 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asistență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la ore,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întâlniri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cu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studenții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și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profesorii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,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vizita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laboratoarelor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,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centrelor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de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studii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și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cercetare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.  </a:t>
                      </a:r>
                    </a:p>
                    <a:p>
                      <a:pPr algn="ctr" rtl="0" fontAlgn="base"/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pt-BR" sz="18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  <a:p>
                      <a:pPr algn="ctr" rtl="0" fontAlgn="base"/>
                      <a:r>
                        <a:rPr lang="pt-BR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Facultățile USM </a:t>
                      </a:r>
                    </a:p>
                    <a:p>
                      <a:pPr algn="ctr" rtl="0" fontAlgn="base"/>
                      <a:endParaRPr lang="pt-BR" sz="1800" b="0" i="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88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/>
                      <a:endParaRPr lang="en-US" sz="18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  <a:p>
                      <a:pPr algn="ctr" rtl="0" fontAlgn="base"/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1</a:t>
                      </a:r>
                      <a:r>
                        <a:rPr lang="ro-MD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3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.00-1</a:t>
                      </a:r>
                      <a:r>
                        <a:rPr lang="ro-MD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4</a:t>
                      </a:r>
                      <a:r>
                        <a:rPr lang="en-US" sz="1800" b="0" i="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.00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Vizita</a:t>
                      </a:r>
                      <a:r>
                        <a:rPr lang="en-US" sz="1800" b="1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 </a:t>
                      </a:r>
                      <a:r>
                        <a:rPr lang="ro-MD" sz="1800" b="1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ntonio" panose="02000503000000000000"/>
                        </a:rPr>
                        <a:t>în căminele USM</a:t>
                      </a:r>
                      <a:endParaRPr lang="en-US" sz="1800" b="1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en-US" sz="18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Antonio" panose="02000503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714860"/>
                  </a:ext>
                </a:extLst>
              </a:tr>
            </a:tbl>
          </a:graphicData>
        </a:graphic>
      </p:graphicFrame>
      <p:sp>
        <p:nvSpPr>
          <p:cNvPr id="10" name="CasetăText 9">
            <a:extLst>
              <a:ext uri="{FF2B5EF4-FFF2-40B4-BE49-F238E27FC236}">
                <a16:creationId xmlns:a16="http://schemas.microsoft.com/office/drawing/2014/main" id="{A1A9856C-90FB-189E-C43D-85DD3D0D728D}"/>
              </a:ext>
            </a:extLst>
          </p:cNvPr>
          <p:cNvSpPr txBox="1"/>
          <p:nvPr/>
        </p:nvSpPr>
        <p:spPr>
          <a:xfrm>
            <a:off x="0" y="228345"/>
            <a:ext cx="8568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MD" sz="32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WordVisi_MSFontService"/>
              </a:rPr>
              <a:t>Programul activităților pentru 9 și 10 martie 2023</a:t>
            </a:r>
            <a:endParaRPr lang="en-US" sz="3200" b="1" dirty="0">
              <a:solidFill>
                <a:schemeClr val="accent4">
                  <a:lumMod val="20000"/>
                  <a:lumOff val="80000"/>
                </a:schemeClr>
              </a:solidFill>
              <a:latin typeface="Antonio" panose="02000503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87718623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92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Temă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Sergiu Corlat</dc:creator>
  <cp:lastModifiedBy>SecreTariat ProreCtor</cp:lastModifiedBy>
  <cp:revision>3</cp:revision>
  <dcterms:created xsi:type="dcterms:W3CDTF">2023-03-03T14:54:50Z</dcterms:created>
  <dcterms:modified xsi:type="dcterms:W3CDTF">2023-03-07T07:59:18Z</dcterms:modified>
</cp:coreProperties>
</file>